
<file path=[Content_Types].xml><?xml version="1.0" encoding="utf-8"?>
<Types xmlns="http://schemas.openxmlformats.org/package/2006/content-types">
  <Default Extension="png" ContentType="image/png"/>
  <Default Extension="webm" ContentType="video/webm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8"/>
  </p:notesMasterIdLst>
  <p:sldIdLst>
    <p:sldId id="256" r:id="rId2"/>
    <p:sldId id="258" r:id="rId3"/>
    <p:sldId id="260" r:id="rId4"/>
    <p:sldId id="285" r:id="rId5"/>
    <p:sldId id="286" r:id="rId6"/>
    <p:sldId id="287" r:id="rId7"/>
    <p:sldId id="284" r:id="rId8"/>
    <p:sldId id="288" r:id="rId9"/>
    <p:sldId id="289" r:id="rId10"/>
    <p:sldId id="290" r:id="rId11"/>
    <p:sldId id="292" r:id="rId12"/>
    <p:sldId id="293" r:id="rId13"/>
    <p:sldId id="294" r:id="rId14"/>
    <p:sldId id="295" r:id="rId15"/>
    <p:sldId id="291" r:id="rId16"/>
    <p:sldId id="278" r:id="rId17"/>
  </p:sldIdLst>
  <p:sldSz cx="9144000" cy="5143500" type="screen16x9"/>
  <p:notesSz cx="6858000" cy="9144000"/>
  <p:embeddedFontLst>
    <p:embeddedFont>
      <p:font typeface="Amatic SC" panose="020B0604020202020204" charset="-79"/>
      <p:regular r:id="rId19"/>
      <p:bold r:id="rId20"/>
    </p:embeddedFont>
    <p:embeddedFont>
      <p:font typeface="Caveat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2DB092-E869-4BAB-8044-AE9D2D7D9D36}">
  <a:tblStyle styleId="{182DB092-E869-4BAB-8044-AE9D2D7D9D3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7409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76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5581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00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825" y="972913"/>
            <a:ext cx="5051951" cy="319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65775" y="1645750"/>
            <a:ext cx="4227000" cy="14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1411775" y="1287956"/>
            <a:ext cx="7273800" cy="3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200"/>
              <a:buFont typeface="Amatic SC"/>
              <a:buNone/>
              <a:defRPr sz="3200" b="1">
                <a:solidFill>
                  <a:srgbClr val="1C4587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200"/>
              <a:buFont typeface="Amatic SC"/>
              <a:buNone/>
              <a:defRPr sz="3200" b="1">
                <a:solidFill>
                  <a:srgbClr val="1C4587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200"/>
              <a:buFont typeface="Amatic SC"/>
              <a:buNone/>
              <a:defRPr sz="3200" b="1">
                <a:solidFill>
                  <a:srgbClr val="1C4587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200"/>
              <a:buFont typeface="Amatic SC"/>
              <a:buNone/>
              <a:defRPr sz="3200" b="1">
                <a:solidFill>
                  <a:srgbClr val="1C4587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200"/>
              <a:buFont typeface="Amatic SC"/>
              <a:buNone/>
              <a:defRPr sz="3200" b="1">
                <a:solidFill>
                  <a:srgbClr val="1C4587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200"/>
              <a:buFont typeface="Amatic SC"/>
              <a:buNone/>
              <a:defRPr sz="3200" b="1">
                <a:solidFill>
                  <a:srgbClr val="1C4587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200"/>
              <a:buFont typeface="Amatic SC"/>
              <a:buNone/>
              <a:defRPr sz="3200" b="1">
                <a:solidFill>
                  <a:srgbClr val="1C4587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200"/>
              <a:buFont typeface="Amatic SC"/>
              <a:buNone/>
              <a:defRPr sz="3200" b="1">
                <a:solidFill>
                  <a:srgbClr val="1C4587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200"/>
              <a:buFont typeface="Amatic SC"/>
              <a:buNone/>
              <a:defRPr sz="3200" b="1">
                <a:solidFill>
                  <a:srgbClr val="1C4587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11775" y="1287956"/>
            <a:ext cx="7273800" cy="3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200"/>
              <a:buFont typeface="Caveat"/>
              <a:buChar char="•"/>
              <a:defRPr sz="2200">
                <a:solidFill>
                  <a:srgbClr val="1C4587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marL="914400" lvl="1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200"/>
              <a:buFont typeface="Caveat"/>
              <a:buChar char="•"/>
              <a:defRPr sz="2200">
                <a:solidFill>
                  <a:srgbClr val="1C4587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marL="1371600" lvl="2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200"/>
              <a:buFont typeface="Caveat"/>
              <a:buChar char="•"/>
              <a:defRPr sz="2200">
                <a:solidFill>
                  <a:srgbClr val="1C4587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marL="1828800" lvl="3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200"/>
              <a:buFont typeface="Caveat"/>
              <a:buChar char="•"/>
              <a:defRPr sz="2200">
                <a:solidFill>
                  <a:srgbClr val="1C4587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marL="2286000" lvl="4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200"/>
              <a:buFont typeface="Caveat"/>
              <a:buChar char="•"/>
              <a:defRPr sz="2200">
                <a:solidFill>
                  <a:srgbClr val="1C4587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marL="2743200" lvl="5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200"/>
              <a:buFont typeface="Caveat"/>
              <a:buChar char="•"/>
              <a:defRPr sz="2200">
                <a:solidFill>
                  <a:srgbClr val="1C4587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marL="3200400" lvl="6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200"/>
              <a:buFont typeface="Caveat"/>
              <a:buChar char="•"/>
              <a:defRPr sz="2200">
                <a:solidFill>
                  <a:srgbClr val="1C4587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marL="3657600" lvl="7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200"/>
              <a:buFont typeface="Caveat"/>
              <a:buChar char="•"/>
              <a:defRPr sz="2200">
                <a:solidFill>
                  <a:srgbClr val="1C4587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marL="4114800" lvl="8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200"/>
              <a:buFont typeface="Caveat"/>
              <a:buChar char="•"/>
              <a:defRPr sz="2200">
                <a:solidFill>
                  <a:srgbClr val="1C4587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St.habib.edu.pk@ak06857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St.habib.edu.pk@mm06886" TargetMode="External"/><Relationship Id="rId5" Type="http://schemas.openxmlformats.org/officeDocument/2006/relationships/hyperlink" Target="mailto:St.habib.edu.pk@lm06435" TargetMode="External"/><Relationship Id="rId4" Type="http://schemas.openxmlformats.org/officeDocument/2006/relationships/hyperlink" Target="mailto:St.habib.edu.pk@ak06865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t.habib.edu.pk@ak06857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St.habib.edu.pk@mm06886" TargetMode="External"/><Relationship Id="rId5" Type="http://schemas.openxmlformats.org/officeDocument/2006/relationships/hyperlink" Target="mailto:St.habib.edu.pk@lm06435" TargetMode="External"/><Relationship Id="rId4" Type="http://schemas.openxmlformats.org/officeDocument/2006/relationships/hyperlink" Target="mailto:St.habib.edu.pk@ak0686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ctrTitle"/>
          </p:nvPr>
        </p:nvSpPr>
        <p:spPr>
          <a:xfrm>
            <a:off x="2765775" y="1645750"/>
            <a:ext cx="4227000" cy="14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Bhuruz</a:t>
            </a:r>
            <a:br>
              <a:rPr lang="en" dirty="0" smtClean="0"/>
            </a:br>
            <a:r>
              <a:rPr lang="en" dirty="0" smtClean="0"/>
              <a:t>oop-project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284" y="254051"/>
            <a:ext cx="6751436" cy="45009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75829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3. Testing</a:t>
            </a:r>
            <a:endParaRPr dirty="0"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Rotation ???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695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r>
              <a:rPr lang="en" dirty="0" smtClean="0"/>
              <a:t>. UML</a:t>
            </a:r>
            <a:endParaRPr dirty="0"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Classes and Relations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293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331"/>
          <a:stretch/>
        </p:blipFill>
        <p:spPr>
          <a:xfrm>
            <a:off x="1196283" y="158129"/>
            <a:ext cx="6708007" cy="47312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06861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2" t="33847" r="512" b="12484"/>
          <a:stretch/>
        </p:blipFill>
        <p:spPr>
          <a:xfrm>
            <a:off x="1196283" y="158129"/>
            <a:ext cx="6708007" cy="47312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61532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5" name="screen-capture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5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60" name="Google Shape;260;p33"/>
          <p:cNvSpPr txBox="1">
            <a:spLocks noGrp="1"/>
          </p:cNvSpPr>
          <p:nvPr>
            <p:ph type="ctrTitle" idx="4294967295"/>
          </p:nvPr>
        </p:nvSpPr>
        <p:spPr>
          <a:xfrm>
            <a:off x="2204138" y="1028875"/>
            <a:ext cx="1411500" cy="68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Thanks!</a:t>
            </a:r>
            <a:endParaRPr sz="4800"/>
          </a:p>
        </p:txBody>
      </p:sp>
      <p:sp>
        <p:nvSpPr>
          <p:cNvPr id="261" name="Google Shape;261;p33"/>
          <p:cNvSpPr txBox="1">
            <a:spLocks noGrp="1"/>
          </p:cNvSpPr>
          <p:nvPr>
            <p:ph type="subTitle" idx="4294967295"/>
          </p:nvPr>
        </p:nvSpPr>
        <p:spPr>
          <a:xfrm>
            <a:off x="1925050" y="2401975"/>
            <a:ext cx="5354400" cy="143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Any questions?</a:t>
            </a:r>
            <a:endParaRPr sz="36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</a:t>
            </a:r>
            <a:r>
              <a:rPr lang="en" dirty="0" smtClean="0"/>
              <a:t>email us at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2000" dirty="0">
                <a:hlinkClick r:id="rId3"/>
              </a:rPr>
              <a:t>S</a:t>
            </a:r>
            <a:r>
              <a:rPr lang="en" sz="2000" dirty="0">
                <a:hlinkClick r:id="rId3"/>
              </a:rPr>
              <a:t>t.habib.edu.pk@</a:t>
            </a:r>
            <a:r>
              <a:rPr lang="en-US" sz="2000" dirty="0">
                <a:hlinkClick r:id="rId3"/>
              </a:rPr>
              <a:t>ak06857</a:t>
            </a:r>
            <a:r>
              <a:rPr lang="en-US" sz="2000" dirty="0"/>
              <a:t> – Ali </a:t>
            </a:r>
            <a:r>
              <a:rPr lang="en-US" sz="2000" dirty="0" err="1"/>
              <a:t>Asghar</a:t>
            </a:r>
            <a:r>
              <a:rPr lang="en-US" sz="2000" dirty="0"/>
              <a:t> </a:t>
            </a:r>
            <a:r>
              <a:rPr lang="en-US" sz="2000" dirty="0" err="1"/>
              <a:t>Kerai</a:t>
            </a:r>
            <a:endParaRPr lang="en" sz="2000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000" dirty="0">
                <a:hlinkClick r:id="rId4"/>
              </a:rPr>
              <a:t>S</a:t>
            </a:r>
            <a:r>
              <a:rPr lang="en" sz="2000" dirty="0">
                <a:hlinkClick r:id="rId4"/>
              </a:rPr>
              <a:t>t.habib.edu.pk@</a:t>
            </a:r>
            <a:r>
              <a:rPr lang="en-US" sz="2000" dirty="0">
                <a:hlinkClick r:id="rId4"/>
              </a:rPr>
              <a:t>ak06865</a:t>
            </a:r>
            <a:r>
              <a:rPr lang="en-US" sz="2000" dirty="0"/>
              <a:t> – </a:t>
            </a:r>
            <a:r>
              <a:rPr lang="en-US" sz="2000" dirty="0" err="1"/>
              <a:t>Areeb</a:t>
            </a:r>
            <a:r>
              <a:rPr lang="en-US" sz="2000" dirty="0"/>
              <a:t> Adnan Khan</a:t>
            </a:r>
            <a:endParaRPr lang="en" sz="2000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000" dirty="0">
                <a:hlinkClick r:id="rId5"/>
              </a:rPr>
              <a:t>S</a:t>
            </a:r>
            <a:r>
              <a:rPr lang="en" sz="2000" dirty="0">
                <a:hlinkClick r:id="rId5"/>
              </a:rPr>
              <a:t>t.habib.edu.pk@</a:t>
            </a:r>
            <a:r>
              <a:rPr lang="en-US" sz="2000" dirty="0">
                <a:hlinkClick r:id="rId5"/>
              </a:rPr>
              <a:t>lm06435</a:t>
            </a:r>
            <a:r>
              <a:rPr lang="en-US" sz="2000" dirty="0"/>
              <a:t> – </a:t>
            </a:r>
            <a:r>
              <a:rPr lang="en-US" sz="2000" dirty="0" err="1"/>
              <a:t>Lakshman</a:t>
            </a:r>
            <a:r>
              <a:rPr lang="en-US" sz="2000" dirty="0"/>
              <a:t> </a:t>
            </a:r>
            <a:r>
              <a:rPr lang="en-US" sz="2000" dirty="0" err="1"/>
              <a:t>Maheshwari</a:t>
            </a:r>
            <a:endParaRPr lang="en" sz="2000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2000" dirty="0">
                <a:hlinkClick r:id="rId6"/>
              </a:rPr>
              <a:t>S</a:t>
            </a:r>
            <a:r>
              <a:rPr lang="en" sz="2000" dirty="0">
                <a:hlinkClick r:id="rId6"/>
              </a:rPr>
              <a:t>t.habib.edu.pk@mm06886</a:t>
            </a:r>
            <a:r>
              <a:rPr lang="en" sz="2000" dirty="0"/>
              <a:t> – Muhammad Jazzel Mehmood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600" b="1" dirty="0"/>
          </a:p>
        </p:txBody>
      </p:sp>
      <p:sp>
        <p:nvSpPr>
          <p:cNvPr id="262" name="Google Shape;262;p33"/>
          <p:cNvSpPr/>
          <p:nvPr/>
        </p:nvSpPr>
        <p:spPr>
          <a:xfrm>
            <a:off x="1925049" y="547750"/>
            <a:ext cx="2077338" cy="167442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 idx="4294967295"/>
          </p:nvPr>
        </p:nvSpPr>
        <p:spPr>
          <a:xfrm>
            <a:off x="2204138" y="1028875"/>
            <a:ext cx="1411500" cy="687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Hello!</a:t>
            </a:r>
            <a:endParaRPr sz="4800" dirty="0"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4294967295"/>
          </p:nvPr>
        </p:nvSpPr>
        <p:spPr>
          <a:xfrm>
            <a:off x="1739419" y="2388224"/>
            <a:ext cx="5637657" cy="143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 smtClean="0"/>
              <a:t>We are Team Bhuruz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You </a:t>
            </a:r>
            <a:r>
              <a:rPr lang="en" dirty="0"/>
              <a:t>can find </a:t>
            </a:r>
            <a:r>
              <a:rPr lang="en" dirty="0" smtClean="0"/>
              <a:t>us </a:t>
            </a:r>
            <a:r>
              <a:rPr lang="en" dirty="0"/>
              <a:t>at </a:t>
            </a:r>
            <a:endParaRPr lang="en" dirty="0" smtClean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 smtClean="0">
                <a:hlinkClick r:id="rId3"/>
              </a:rPr>
              <a:t>S</a:t>
            </a:r>
            <a:r>
              <a:rPr lang="en" dirty="0" smtClean="0">
                <a:hlinkClick r:id="rId3"/>
              </a:rPr>
              <a:t>t.habib.edu.pk@</a:t>
            </a:r>
            <a:r>
              <a:rPr lang="en-US" dirty="0" smtClean="0">
                <a:hlinkClick r:id="rId3"/>
              </a:rPr>
              <a:t>ak06857</a:t>
            </a:r>
            <a:r>
              <a:rPr lang="en-US" dirty="0" smtClean="0"/>
              <a:t> – Ali </a:t>
            </a:r>
            <a:r>
              <a:rPr lang="en-US" dirty="0" err="1" smtClean="0"/>
              <a:t>Asghar</a:t>
            </a:r>
            <a:r>
              <a:rPr lang="en-US" dirty="0" smtClean="0"/>
              <a:t> </a:t>
            </a:r>
            <a:r>
              <a:rPr lang="en-US" dirty="0" err="1" smtClean="0"/>
              <a:t>Kerai</a:t>
            </a:r>
            <a:endParaRPr lang="en" dirty="0" smtClean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>
                <a:hlinkClick r:id="rId4"/>
              </a:rPr>
              <a:t>S</a:t>
            </a:r>
            <a:r>
              <a:rPr lang="en" dirty="0">
                <a:hlinkClick r:id="rId4"/>
              </a:rPr>
              <a:t>t.habib.edu.pk</a:t>
            </a:r>
            <a:r>
              <a:rPr lang="en" dirty="0" smtClean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ak06865</a:t>
            </a:r>
            <a:r>
              <a:rPr lang="en-US" dirty="0" smtClean="0"/>
              <a:t> – </a:t>
            </a:r>
            <a:r>
              <a:rPr lang="en-US" dirty="0" err="1" smtClean="0"/>
              <a:t>Areeb</a:t>
            </a:r>
            <a:r>
              <a:rPr lang="en-US" dirty="0" smtClean="0"/>
              <a:t> Adnan Khan</a:t>
            </a:r>
            <a:endParaRPr lang="en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>
                <a:hlinkClick r:id="rId5"/>
              </a:rPr>
              <a:t>S</a:t>
            </a:r>
            <a:r>
              <a:rPr lang="en" dirty="0">
                <a:hlinkClick r:id="rId5"/>
              </a:rPr>
              <a:t>t.habib.edu.pk</a:t>
            </a:r>
            <a:r>
              <a:rPr lang="en" dirty="0" smtClean="0">
                <a:hlinkClick r:id="rId5"/>
              </a:rPr>
              <a:t>@</a:t>
            </a:r>
            <a:r>
              <a:rPr lang="en-US" dirty="0" smtClean="0">
                <a:hlinkClick r:id="rId5"/>
              </a:rPr>
              <a:t>lm06435</a:t>
            </a:r>
            <a:r>
              <a:rPr lang="en-US" dirty="0" smtClean="0"/>
              <a:t> – </a:t>
            </a:r>
            <a:r>
              <a:rPr lang="en-US" dirty="0" err="1" smtClean="0"/>
              <a:t>Lakshman</a:t>
            </a:r>
            <a:r>
              <a:rPr lang="en-US" dirty="0" smtClean="0"/>
              <a:t> </a:t>
            </a:r>
            <a:r>
              <a:rPr lang="en-US" dirty="0" err="1" smtClean="0"/>
              <a:t>Maheshwari</a:t>
            </a:r>
            <a:endParaRPr lang="en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>
                <a:hlinkClick r:id="rId6"/>
              </a:rPr>
              <a:t>S</a:t>
            </a:r>
            <a:r>
              <a:rPr lang="en" dirty="0" smtClean="0">
                <a:hlinkClick r:id="rId6"/>
              </a:rPr>
              <a:t>t.habib.edu.pk@mm06886</a:t>
            </a:r>
            <a:r>
              <a:rPr lang="en" dirty="0" smtClean="0"/>
              <a:t> – Muhammad Jazzel Mehmood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 smtClean="0"/>
          </a:p>
        </p:txBody>
      </p:sp>
      <p:sp>
        <p:nvSpPr>
          <p:cNvPr id="62" name="Google Shape;62;p13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1925059" y="547745"/>
            <a:ext cx="1817263" cy="1674422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1.Description</a:t>
            </a:r>
            <a:endParaRPr dirty="0"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What, Why &amp; How ?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Description - 1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1775" y="1260456"/>
            <a:ext cx="7273800" cy="3271200"/>
          </a:xfrm>
        </p:spPr>
        <p:txBody>
          <a:bodyPr/>
          <a:lstStyle/>
          <a:p>
            <a:pPr marL="88900" indent="0">
              <a:buNone/>
            </a:pPr>
            <a:r>
              <a:rPr lang="en-US" dirty="0" err="1"/>
              <a:t>Bhuruz</a:t>
            </a:r>
            <a:r>
              <a:rPr lang="en-US" dirty="0"/>
              <a:t> is a obstacle tackling survival game in which the player has to tackle obstacles while moving through </a:t>
            </a:r>
            <a:r>
              <a:rPr lang="en-US" dirty="0" smtClean="0"/>
              <a:t>a cylindrical </a:t>
            </a:r>
            <a:r>
              <a:rPr lang="en-US" dirty="0"/>
              <a:t>tunnel as a bike type object. The start-end mechanism of the game depends on the health of the </a:t>
            </a:r>
            <a:r>
              <a:rPr lang="en-US" dirty="0" smtClean="0"/>
              <a:t>player which </a:t>
            </a:r>
            <a:r>
              <a:rPr lang="en-US" dirty="0"/>
              <a:t>decrements and increments in a few discrete levels and a health bar corresponding to the status of the </a:t>
            </a:r>
            <a:r>
              <a:rPr lang="en-US" dirty="0" smtClean="0"/>
              <a:t>player’s health </a:t>
            </a:r>
            <a:r>
              <a:rPr lang="en-US" dirty="0"/>
              <a:t>is displayed on the screen. The health decreases when the player hits the obstacles which they are </a:t>
            </a:r>
            <a:r>
              <a:rPr lang="en-US" dirty="0" smtClean="0"/>
              <a:t>supposed to </a:t>
            </a:r>
            <a:r>
              <a:rPr lang="en-US" dirty="0"/>
              <a:t>dodge. If the player hits the obstacle of the ”bomb” class, the game ends immediately irrespective of the </a:t>
            </a:r>
            <a:r>
              <a:rPr lang="en-US" dirty="0" smtClean="0"/>
              <a:t>available </a:t>
            </a:r>
            <a:r>
              <a:rPr lang="en-US" dirty="0"/>
              <a:t>health of the player. The game ends when the player runs out of health.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3968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Description - 2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1775" y="1260456"/>
            <a:ext cx="7273800" cy="3271200"/>
          </a:xfrm>
        </p:spPr>
        <p:txBody>
          <a:bodyPr/>
          <a:lstStyle/>
          <a:p>
            <a:pPr marL="88900" indent="0">
              <a:buNone/>
            </a:pPr>
            <a:r>
              <a:rPr lang="en-US" dirty="0"/>
              <a:t>The objects that the player might </a:t>
            </a:r>
            <a:r>
              <a:rPr lang="en-US" dirty="0" smtClean="0"/>
              <a:t>encounter can </a:t>
            </a:r>
            <a:r>
              <a:rPr lang="en-US" dirty="0"/>
              <a:t>be of varying sizes as well, and their size corresponds to the damage they will incur in the player’s health if </a:t>
            </a:r>
            <a:r>
              <a:rPr lang="en-US" dirty="0" smtClean="0"/>
              <a:t>the collision </a:t>
            </a:r>
            <a:r>
              <a:rPr lang="en-US" dirty="0"/>
              <a:t>occurs. </a:t>
            </a:r>
            <a:endParaRPr lang="en-US" dirty="0" smtClean="0"/>
          </a:p>
          <a:p>
            <a:pPr marL="88900" indent="0">
              <a:buNone/>
            </a:pPr>
            <a:r>
              <a:rPr lang="en-US" dirty="0" smtClean="0"/>
              <a:t>	To </a:t>
            </a:r>
            <a:r>
              <a:rPr lang="en-US" dirty="0"/>
              <a:t>make the game interesting and to give the player a chance to prolong their game play, health </a:t>
            </a:r>
            <a:r>
              <a:rPr lang="en-US" dirty="0" smtClean="0"/>
              <a:t>increment object </a:t>
            </a:r>
            <a:r>
              <a:rPr lang="en-US" dirty="0"/>
              <a:t>will also appear randomly in the path and if the player collides with those object, there will be an </a:t>
            </a:r>
            <a:r>
              <a:rPr lang="en-US" dirty="0" smtClean="0"/>
              <a:t>increment in </a:t>
            </a:r>
            <a:r>
              <a:rPr lang="en-US" dirty="0"/>
              <a:t>the player’s health. The score will be displayed on the screen alongside the health bar to indicate the progress </a:t>
            </a:r>
            <a:r>
              <a:rPr lang="en-US" dirty="0" smtClean="0"/>
              <a:t>of the </a:t>
            </a:r>
            <a:r>
              <a:rPr lang="en-US" dirty="0"/>
              <a:t>player. Assisting the player to navigate through the game, there will be 4 screens which include the Game </a:t>
            </a:r>
            <a:r>
              <a:rPr lang="en-US" dirty="0" smtClean="0"/>
              <a:t>Start screen</a:t>
            </a:r>
            <a:r>
              <a:rPr lang="en-US" dirty="0"/>
              <a:t>, the live game screen, the Game End screen and the credits screen.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13065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Description - 3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1775" y="1260456"/>
            <a:ext cx="7273800" cy="3271200"/>
          </a:xfrm>
        </p:spPr>
        <p:txBody>
          <a:bodyPr/>
          <a:lstStyle/>
          <a:p>
            <a:pPr marL="88900" indent="0">
              <a:buNone/>
            </a:pPr>
            <a:r>
              <a:rPr lang="en-US" dirty="0"/>
              <a:t>Also, there are 3 levels of the </a:t>
            </a:r>
            <a:r>
              <a:rPr lang="en-US" dirty="0" smtClean="0"/>
              <a:t>game. </a:t>
            </a:r>
            <a:r>
              <a:rPr lang="en-US" dirty="0"/>
              <a:t>The player can choose to play </a:t>
            </a:r>
            <a:r>
              <a:rPr lang="en-US" dirty="0" smtClean="0"/>
              <a:t>either of </a:t>
            </a:r>
            <a:r>
              <a:rPr lang="en-US" dirty="0"/>
              <a:t>the levels before the game begins. The difficulty levels will be based on difference in the speed with which </a:t>
            </a:r>
            <a:r>
              <a:rPr lang="en-US" dirty="0" smtClean="0"/>
              <a:t>the player </a:t>
            </a:r>
            <a:r>
              <a:rPr lang="en-US" dirty="0"/>
              <a:t>will encounter </a:t>
            </a:r>
            <a:r>
              <a:rPr lang="en-US" dirty="0" smtClean="0"/>
              <a:t>obstacles.</a:t>
            </a:r>
          </a:p>
          <a:p>
            <a:pPr marL="88900" indent="0">
              <a:buNone/>
            </a:pPr>
            <a:r>
              <a:rPr lang="en-US" dirty="0" smtClean="0"/>
              <a:t>	The </a:t>
            </a:r>
            <a:r>
              <a:rPr lang="en-US" dirty="0"/>
              <a:t>player interacts with the game using the arrow/WASD keys and the mouse, in order to minimize the </a:t>
            </a:r>
            <a:r>
              <a:rPr lang="en-US" dirty="0" smtClean="0"/>
              <a:t>number of </a:t>
            </a:r>
            <a:r>
              <a:rPr lang="en-US" dirty="0"/>
              <a:t>keys being used for a better </a:t>
            </a:r>
            <a:r>
              <a:rPr lang="en-US" dirty="0" smtClean="0"/>
              <a:t>user experience.</a:t>
            </a:r>
          </a:p>
          <a:p>
            <a:pPr marL="88900" indent="0">
              <a:buNone/>
            </a:pPr>
            <a:r>
              <a:rPr lang="en-US" dirty="0" smtClean="0"/>
              <a:t>	To </a:t>
            </a:r>
            <a:r>
              <a:rPr lang="en-US" dirty="0"/>
              <a:t>implement this game as the course project all the techniques of OOP will be </a:t>
            </a:r>
            <a:r>
              <a:rPr lang="en-US" dirty="0" smtClean="0"/>
              <a:t>applied. </a:t>
            </a:r>
            <a:r>
              <a:rPr lang="en-US" dirty="0"/>
              <a:t>To improve the memory efficiency all/most </a:t>
            </a:r>
            <a:r>
              <a:rPr lang="en-US" dirty="0" smtClean="0"/>
              <a:t>of the </a:t>
            </a:r>
            <a:r>
              <a:rPr lang="en-US" dirty="0"/>
              <a:t>objects will be created dynamically. SDL 2.0 graphic library will be used to render the graphics for this </a:t>
            </a:r>
            <a:r>
              <a:rPr lang="en-US" dirty="0" smtClean="0"/>
              <a:t>game, which </a:t>
            </a:r>
            <a:r>
              <a:rPr lang="en-US" dirty="0"/>
              <a:t>is necessary to make the game interactive.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11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r>
              <a:rPr lang="en" dirty="0" smtClean="0"/>
              <a:t>.Assets</a:t>
            </a:r>
            <a:endParaRPr dirty="0"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Background, Objects and Maps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243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784" y="501889"/>
            <a:ext cx="7338576" cy="41585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8913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58" y="254051"/>
            <a:ext cx="4902009" cy="27573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966" y="1843495"/>
            <a:ext cx="5245768" cy="29974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9751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t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508</Words>
  <Application>Microsoft Office PowerPoint</Application>
  <PresentationFormat>On-screen Show (16:9)</PresentationFormat>
  <Paragraphs>43</Paragraphs>
  <Slides>16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Amatic SC</vt:lpstr>
      <vt:lpstr>Caveat</vt:lpstr>
      <vt:lpstr>Kate template</vt:lpstr>
      <vt:lpstr>Bhuruz oop-project</vt:lpstr>
      <vt:lpstr>Hello!</vt:lpstr>
      <vt:lpstr>1.Description</vt:lpstr>
      <vt:lpstr>Description - 1</vt:lpstr>
      <vt:lpstr>Description - 2</vt:lpstr>
      <vt:lpstr>Description - 3</vt:lpstr>
      <vt:lpstr>2.Assets</vt:lpstr>
      <vt:lpstr>PowerPoint Presentation</vt:lpstr>
      <vt:lpstr>PowerPoint Presentation</vt:lpstr>
      <vt:lpstr>PowerPoint Presentation</vt:lpstr>
      <vt:lpstr>3. Testing</vt:lpstr>
      <vt:lpstr>4. UML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Bhuruz oop-project</dc:title>
  <cp:lastModifiedBy>Muhammed Jazzel Mehmood</cp:lastModifiedBy>
  <cp:revision>27</cp:revision>
  <dcterms:modified xsi:type="dcterms:W3CDTF">2022-04-13T07:12:25Z</dcterms:modified>
</cp:coreProperties>
</file>